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1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9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57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38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27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70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67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8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5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5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5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0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9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2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48B6B8-C60D-407A-9AC2-8181CCA8AB1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80DF56-D912-4FBE-95D2-BA1259E6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0520-A0E2-4AF0-9722-77BC3DFF2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r-Cyrl-RS" dirty="0"/>
              <a:t>Израда комерцијалног веб сајта за продају аутомобила „</a:t>
            </a:r>
            <a:r>
              <a:rPr lang="sr-Latn-RS" dirty="0"/>
              <a:t>Volks“ </a:t>
            </a:r>
            <a:r>
              <a:rPr lang="sr-Cyrl-RS" dirty="0"/>
              <a:t>Србија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F1B34-4D73-4EA1-9B61-400D25F18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877" y="5014576"/>
            <a:ext cx="6987645" cy="13885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0CE84-0867-4891-AA0E-2EDADCC04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68" y="5014576"/>
            <a:ext cx="3861680" cy="18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0851-97BA-4223-9017-330E9C28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C0EC-7780-4C5D-9700-E91A08E4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Презентациони сајт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Главни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volkswagen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увозник за Србију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Гаранција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FA179-B876-48E3-BD5C-DB13A5044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6254"/>
            <a:ext cx="10018713" cy="1752599"/>
          </a:xfrm>
        </p:spPr>
        <p:txBody>
          <a:bodyPr/>
          <a:lstStyle/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2CB828-9BA3-44CB-A782-31459BF7A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498" y="1782040"/>
            <a:ext cx="10372338" cy="4613564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79D8A3F-FB0D-4638-A952-DDD0EEDA426C}"/>
              </a:ext>
            </a:extLst>
          </p:cNvPr>
          <p:cNvSpPr/>
          <p:nvPr/>
        </p:nvSpPr>
        <p:spPr>
          <a:xfrm>
            <a:off x="8604127" y="4088822"/>
            <a:ext cx="3075709" cy="1153391"/>
          </a:xfrm>
          <a:prstGeom prst="wedgeEllipseCallou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Генерисање речи помоћу 0 и 1 преко </a:t>
            </a:r>
            <a:r>
              <a:rPr lang="en-US" dirty="0" err="1"/>
              <a:t>JavaSciript</a:t>
            </a:r>
            <a:r>
              <a:rPr lang="en-US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1516510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5D6B-F1E8-468A-9786-0BBC77A23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Навигација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0B4D10-EBC0-438A-8BC0-36BC92C23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727" y="1495838"/>
            <a:ext cx="10101264" cy="4926202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4DB0D03-1BAB-49A8-B9C9-A095641C31A9}"/>
              </a:ext>
            </a:extLst>
          </p:cNvPr>
          <p:cNvSpPr/>
          <p:nvPr/>
        </p:nvSpPr>
        <p:spPr>
          <a:xfrm>
            <a:off x="9118453" y="2386447"/>
            <a:ext cx="2384571" cy="861990"/>
          </a:xfrm>
          <a:prstGeom prst="wedgeEllipseCallout">
            <a:avLst>
              <a:gd name="adj1" fmla="val -70856"/>
              <a:gd name="adj2" fmla="val -12293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Главна навигација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E46C55A0-F276-4534-AAF4-9E99DE039BC3}"/>
              </a:ext>
            </a:extLst>
          </p:cNvPr>
          <p:cNvSpPr/>
          <p:nvPr/>
        </p:nvSpPr>
        <p:spPr>
          <a:xfrm>
            <a:off x="3595255" y="2438399"/>
            <a:ext cx="2649682" cy="909205"/>
          </a:xfrm>
          <a:prstGeom prst="wedgeEllipseCallout">
            <a:avLst>
              <a:gd name="adj1" fmla="val 35246"/>
              <a:gd name="adj2" fmla="val -67785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Помоћна навигација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4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511A-BB14-445E-B8A6-85FF954A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654651"/>
          </a:xfrm>
        </p:spPr>
        <p:txBody>
          <a:bodyPr/>
          <a:lstStyle/>
          <a:p>
            <a:r>
              <a:rPr lang="en-US" dirty="0"/>
              <a:t>Dropdown </a:t>
            </a:r>
            <a:r>
              <a:rPr lang="sr-Cyrl-RS" dirty="0"/>
              <a:t>мени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302BD-26EA-460F-9BAF-6C764BFBB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7A946-0F6E-467C-8EE7-1DEF158C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84564"/>
            <a:ext cx="10297391" cy="4889688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7EAC17-7B2A-4442-BA62-CDE36123DE49}"/>
              </a:ext>
            </a:extLst>
          </p:cNvPr>
          <p:cNvSpPr/>
          <p:nvPr/>
        </p:nvSpPr>
        <p:spPr>
          <a:xfrm>
            <a:off x="1600200" y="2899063"/>
            <a:ext cx="2017426" cy="1330036"/>
          </a:xfrm>
          <a:prstGeom prst="wedgeEllipseCallout">
            <a:avLst>
              <a:gd name="adj1" fmla="val 89904"/>
              <a:gd name="adj2" fmla="val -6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Dropdown </a:t>
            </a:r>
            <a:r>
              <a:rPr lang="sr-Cyrl-RS" dirty="0"/>
              <a:t>мени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BC88510-0952-41DC-BCF1-0608BF73F0A0}"/>
              </a:ext>
            </a:extLst>
          </p:cNvPr>
          <p:cNvSpPr/>
          <p:nvPr/>
        </p:nvSpPr>
        <p:spPr>
          <a:xfrm>
            <a:off x="9268691" y="4904509"/>
            <a:ext cx="1818409" cy="1169743"/>
          </a:xfrm>
          <a:prstGeom prst="wedgeEllipseCallout">
            <a:avLst>
              <a:gd name="adj1" fmla="val 69412"/>
              <a:gd name="adj2" fmla="val 17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top </a:t>
            </a:r>
            <a:r>
              <a:rPr lang="sr-Cyrl-RS" dirty="0"/>
              <a:t>анимација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7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F989-104E-4361-B867-47C840E1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321" y="0"/>
            <a:ext cx="10018713" cy="1752599"/>
          </a:xfrm>
        </p:spPr>
        <p:txBody>
          <a:bodyPr/>
          <a:lstStyle/>
          <a:p>
            <a:r>
              <a:rPr lang="sr-Latn-RS" dirty="0"/>
              <a:t>Hover – </a:t>
            </a:r>
            <a:r>
              <a:rPr lang="sr-Cyrl-RS" dirty="0"/>
              <a:t>прелазак мишем преко слике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8898A-01B5-4482-B30B-E17467AB6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321" y="1267691"/>
            <a:ext cx="9906703" cy="4772891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FB7D36F6-B681-4D93-916F-1A3DDD5CB25F}"/>
              </a:ext>
            </a:extLst>
          </p:cNvPr>
          <p:cNvSpPr/>
          <p:nvPr/>
        </p:nvSpPr>
        <p:spPr>
          <a:xfrm>
            <a:off x="8250382" y="1520536"/>
            <a:ext cx="3252642" cy="1627910"/>
          </a:xfrm>
          <a:prstGeom prst="wedgeEllipseCallout">
            <a:avLst>
              <a:gd name="adj1" fmla="val -73863"/>
              <a:gd name="adj2" fmla="val 414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sr-Cyrl-RS" dirty="0"/>
              <a:t>нимација приликом преласка миша преко слике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4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2D8D-98A5-4BB0-B04B-7BDB65D1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Футер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FD9903-C4A6-4AEA-BA8D-4F776CD1D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2300494"/>
            <a:ext cx="10018712" cy="2257011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F5C8F5E9-6E11-4A78-98B9-C19D41B40792}"/>
              </a:ext>
            </a:extLst>
          </p:cNvPr>
          <p:cNvSpPr/>
          <p:nvPr/>
        </p:nvSpPr>
        <p:spPr>
          <a:xfrm>
            <a:off x="8250525" y="3954832"/>
            <a:ext cx="1215593" cy="602673"/>
          </a:xfrm>
          <a:prstGeom prst="wedgeEllipseCallout">
            <a:avLst>
              <a:gd name="adj1" fmla="val -59609"/>
              <a:gd name="adj2" fmla="val -59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Мапа 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221697B-DD12-402B-B70A-08B4CF285C93}"/>
              </a:ext>
            </a:extLst>
          </p:cNvPr>
          <p:cNvSpPr/>
          <p:nvPr/>
        </p:nvSpPr>
        <p:spPr>
          <a:xfrm>
            <a:off x="2078183" y="3917373"/>
            <a:ext cx="2285856" cy="602673"/>
          </a:xfrm>
          <a:prstGeom prst="wedgeEllipseCallout">
            <a:avLst>
              <a:gd name="adj1" fmla="val 31310"/>
              <a:gd name="adj2" fmla="val -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Информације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81C11617-55BA-4E49-A787-3C3FD4E6CA41}"/>
              </a:ext>
            </a:extLst>
          </p:cNvPr>
          <p:cNvSpPr/>
          <p:nvPr/>
        </p:nvSpPr>
        <p:spPr>
          <a:xfrm>
            <a:off x="3221182" y="1527464"/>
            <a:ext cx="2431473" cy="735571"/>
          </a:xfrm>
          <a:prstGeom prst="wedgeEllipseCallout">
            <a:avLst>
              <a:gd name="adj1" fmla="val 33868"/>
              <a:gd name="adj2" fmla="val 9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Линкови</a:t>
            </a:r>
            <a:endParaRPr lang="en-US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648FC35-1966-4BE5-8C87-4C01DBE64625}"/>
              </a:ext>
            </a:extLst>
          </p:cNvPr>
          <p:cNvSpPr/>
          <p:nvPr/>
        </p:nvSpPr>
        <p:spPr>
          <a:xfrm>
            <a:off x="8520545" y="1527465"/>
            <a:ext cx="2473037" cy="773030"/>
          </a:xfrm>
          <a:prstGeom prst="wedgeEllipseCallout">
            <a:avLst>
              <a:gd name="adj1" fmla="val -11801"/>
              <a:gd name="adj2" fmla="val 99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/>
              <a:t>Youtube </a:t>
            </a:r>
            <a:r>
              <a:rPr lang="sr-Cyrl-RS" dirty="0"/>
              <a:t>снимак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1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F18B-A7F3-4872-8290-A7B707C6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438" y="2234046"/>
            <a:ext cx="10018713" cy="1752599"/>
          </a:xfrm>
        </p:spPr>
        <p:txBody>
          <a:bodyPr>
            <a:normAutofit/>
          </a:bodyPr>
          <a:lstStyle/>
          <a:p>
            <a:r>
              <a:rPr lang="sr-Cyrl-R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пажњи!</a:t>
            </a:r>
            <a:endParaRPr lang="en-US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93CF7-B3AD-41C1-B5D5-92F501A5C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87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36</TotalTime>
  <Words>66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Corbel</vt:lpstr>
      <vt:lpstr>Times New Roman</vt:lpstr>
      <vt:lpstr>Parallax</vt:lpstr>
      <vt:lpstr>Израда комерцијалног веб сајта за продају аутомобила „Volks“ Србија</vt:lpstr>
      <vt:lpstr>PowerPoint Presentation</vt:lpstr>
      <vt:lpstr>JavaScript</vt:lpstr>
      <vt:lpstr>Навигација</vt:lpstr>
      <vt:lpstr>Dropdown мени</vt:lpstr>
      <vt:lpstr>Hover – прелазак мишем преко слике</vt:lpstr>
      <vt:lpstr>Футер</vt:lpstr>
      <vt:lpstr>Хвала на пажњи!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Израда комерцијалног веб сајта за продају аутомобила „Volks“ Србија</dc:title>
  <dc:creator>Darko Simic</dc:creator>
  <cp:lastModifiedBy>Darko Simic</cp:lastModifiedBy>
  <cp:revision>5</cp:revision>
  <dcterms:created xsi:type="dcterms:W3CDTF">2019-04-03T14:06:15Z</dcterms:created>
  <dcterms:modified xsi:type="dcterms:W3CDTF">2019-04-04T07:51:10Z</dcterms:modified>
</cp:coreProperties>
</file>